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538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y Norman" userId="fe0ed89d-7a48-497f-822a-fea8f6906256" providerId="ADAL" clId="{15533EB6-F2A7-4F58-B091-D09FA05A5602}"/>
    <pc:docChg chg="custSel modSld">
      <pc:chgData name="Andy Norman" userId="fe0ed89d-7a48-497f-822a-fea8f6906256" providerId="ADAL" clId="{15533EB6-F2A7-4F58-B091-D09FA05A5602}" dt="2018-10-05T13:24:19.787" v="45" actId="313"/>
      <pc:docMkLst>
        <pc:docMk/>
      </pc:docMkLst>
      <pc:sldChg chg="modSp">
        <pc:chgData name="Andy Norman" userId="fe0ed89d-7a48-497f-822a-fea8f6906256" providerId="ADAL" clId="{15533EB6-F2A7-4F58-B091-D09FA05A5602}" dt="2018-10-04T20:41:27.583" v="5" actId="20577"/>
        <pc:sldMkLst>
          <pc:docMk/>
          <pc:sldMk cId="3388263460" sldId="256"/>
        </pc:sldMkLst>
        <pc:spChg chg="mod">
          <ac:chgData name="Andy Norman" userId="fe0ed89d-7a48-497f-822a-fea8f6906256" providerId="ADAL" clId="{15533EB6-F2A7-4F58-B091-D09FA05A5602}" dt="2018-10-04T20:41:18.794" v="4" actId="14100"/>
          <ac:spMkLst>
            <pc:docMk/>
            <pc:sldMk cId="3388263460" sldId="256"/>
            <ac:spMk id="2" creationId="{24DF48C5-A7EE-4C40-901F-D8BB40C0EE5C}"/>
          </ac:spMkLst>
        </pc:spChg>
        <pc:spChg chg="mod">
          <ac:chgData name="Andy Norman" userId="fe0ed89d-7a48-497f-822a-fea8f6906256" providerId="ADAL" clId="{15533EB6-F2A7-4F58-B091-D09FA05A5602}" dt="2018-10-04T20:41:27.583" v="5" actId="20577"/>
          <ac:spMkLst>
            <pc:docMk/>
            <pc:sldMk cId="3388263460" sldId="256"/>
            <ac:spMk id="3" creationId="{B69F06BE-4CEA-47CA-8A0E-786AB29944F3}"/>
          </ac:spMkLst>
        </pc:spChg>
      </pc:sldChg>
      <pc:sldChg chg="modSp">
        <pc:chgData name="Andy Norman" userId="fe0ed89d-7a48-497f-822a-fea8f6906256" providerId="ADAL" clId="{15533EB6-F2A7-4F58-B091-D09FA05A5602}" dt="2018-10-05T12:23:41.226" v="6" actId="20577"/>
        <pc:sldMkLst>
          <pc:docMk/>
          <pc:sldMk cId="2236722024" sldId="257"/>
        </pc:sldMkLst>
        <pc:spChg chg="mod">
          <ac:chgData name="Andy Norman" userId="fe0ed89d-7a48-497f-822a-fea8f6906256" providerId="ADAL" clId="{15533EB6-F2A7-4F58-B091-D09FA05A5602}" dt="2018-10-05T12:23:41.226" v="6" actId="20577"/>
          <ac:spMkLst>
            <pc:docMk/>
            <pc:sldMk cId="2236722024" sldId="257"/>
            <ac:spMk id="5" creationId="{03461420-5E1D-4BDA-9D9D-E91E4071A3E0}"/>
          </ac:spMkLst>
        </pc:spChg>
      </pc:sldChg>
      <pc:sldChg chg="modSp">
        <pc:chgData name="Andy Norman" userId="fe0ed89d-7a48-497f-822a-fea8f6906256" providerId="ADAL" clId="{15533EB6-F2A7-4F58-B091-D09FA05A5602}" dt="2018-10-05T13:24:19.787" v="45" actId="313"/>
        <pc:sldMkLst>
          <pc:docMk/>
          <pc:sldMk cId="3772709301" sldId="258"/>
        </pc:sldMkLst>
        <pc:spChg chg="mod">
          <ac:chgData name="Andy Norman" userId="fe0ed89d-7a48-497f-822a-fea8f6906256" providerId="ADAL" clId="{15533EB6-F2A7-4F58-B091-D09FA05A5602}" dt="2018-10-05T13:24:19.787" v="45" actId="313"/>
          <ac:spMkLst>
            <pc:docMk/>
            <pc:sldMk cId="3772709301" sldId="258"/>
            <ac:spMk id="3" creationId="{CDD8B974-D572-42FB-BE27-E22EC40F8BDA}"/>
          </ac:spMkLst>
        </pc:spChg>
      </pc:sldChg>
      <pc:sldChg chg="modSp">
        <pc:chgData name="Andy Norman" userId="fe0ed89d-7a48-497f-822a-fea8f6906256" providerId="ADAL" clId="{15533EB6-F2A7-4F58-B091-D09FA05A5602}" dt="2018-10-04T19:55:06.943" v="2" actId="20577"/>
        <pc:sldMkLst>
          <pc:docMk/>
          <pc:sldMk cId="261431807" sldId="259"/>
        </pc:sldMkLst>
        <pc:spChg chg="mod">
          <ac:chgData name="Andy Norman" userId="fe0ed89d-7a48-497f-822a-fea8f6906256" providerId="ADAL" clId="{15533EB6-F2A7-4F58-B091-D09FA05A5602}" dt="2018-10-04T19:55:06.943" v="2" actId="20577"/>
          <ac:spMkLst>
            <pc:docMk/>
            <pc:sldMk cId="261431807" sldId="259"/>
            <ac:spMk id="3" creationId="{9C25EEA8-2A6E-4C34-A48A-DC5CC9DBDBD3}"/>
          </ac:spMkLst>
        </pc:spChg>
      </pc:sldChg>
      <pc:sldChg chg="modSp">
        <pc:chgData name="Andy Norman" userId="fe0ed89d-7a48-497f-822a-fea8f6906256" providerId="ADAL" clId="{15533EB6-F2A7-4F58-B091-D09FA05A5602}" dt="2018-10-05T13:24:14.863" v="43" actId="313"/>
        <pc:sldMkLst>
          <pc:docMk/>
          <pc:sldMk cId="432458348" sldId="260"/>
        </pc:sldMkLst>
        <pc:spChg chg="mod">
          <ac:chgData name="Andy Norman" userId="fe0ed89d-7a48-497f-822a-fea8f6906256" providerId="ADAL" clId="{15533EB6-F2A7-4F58-B091-D09FA05A5602}" dt="2018-10-05T13:24:14.863" v="43" actId="313"/>
          <ac:spMkLst>
            <pc:docMk/>
            <pc:sldMk cId="432458348" sldId="260"/>
            <ac:spMk id="3" creationId="{5B3CA1FF-9D7A-4571-BCA1-69E5858CC392}"/>
          </ac:spMkLst>
        </pc:spChg>
      </pc:sldChg>
      <pc:sldChg chg="modSp">
        <pc:chgData name="Andy Norman" userId="fe0ed89d-7a48-497f-822a-fea8f6906256" providerId="ADAL" clId="{15533EB6-F2A7-4F58-B091-D09FA05A5602}" dt="2018-10-05T12:30:22.556" v="8" actId="313"/>
        <pc:sldMkLst>
          <pc:docMk/>
          <pc:sldMk cId="930926530" sldId="261"/>
        </pc:sldMkLst>
        <pc:spChg chg="mod">
          <ac:chgData name="Andy Norman" userId="fe0ed89d-7a48-497f-822a-fea8f6906256" providerId="ADAL" clId="{15533EB6-F2A7-4F58-B091-D09FA05A5602}" dt="2018-10-05T12:30:22.556" v="8" actId="313"/>
          <ac:spMkLst>
            <pc:docMk/>
            <pc:sldMk cId="930926530" sldId="261"/>
            <ac:spMk id="3" creationId="{388C2C33-5D0D-4EEF-817A-B29CC7FC361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B19DE-5729-48D1-8445-69CD994AAA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E30B6C-2FDC-4237-9E94-4179A35CB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BD68D-E5CC-4897-8865-DDC767FE4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6D318-E86B-410C-81E6-71F1908FE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9EDC1-6B51-4C79-8743-C81149EAD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86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1E19-0158-48BB-9768-ED7474745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182EAB-9A9F-4FC6-821C-38619605E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C27CC-6BD3-401D-9FB8-9F59150B9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1B7F0-BEF3-46F4-94D8-2A7A609EB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E5F95-9216-4F30-BFFD-FEFE91279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40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197F08-33CF-4542-B395-424861EDF9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00062F-32AD-47DB-B25D-8CB715DB3C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51EB7-4D39-485C-91E7-26E34AAEC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87FDA-334B-42D0-9AAA-D4A7CB585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69B7E-DC73-42D4-B52D-64B478EBE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8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A8EA3-1126-4B7F-AB5E-ABB198FA9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CA57D-ED14-411D-976F-F1AC654A4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F86AE-5D16-4BB0-8001-E07757E13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F1C30-8353-4EAF-8F90-C29A4D30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2E7E3-57F1-4D3C-9C03-BB9B38C43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5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8F9B-E842-4A46-A216-4F100FC67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0A2FF-EC38-4DBC-BD0B-C99C13F13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5A7B6-4717-47BA-A313-B4F7CD4C3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FE243-9B07-4AE4-BAF2-A70EF29F5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FEA1B-483E-4914-BA7E-335C712F3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4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08422-FB8B-4ECC-B454-F0A5B2427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F5361-4DC4-4983-8751-A1E52A02F0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959E45-F6E0-4F0A-925C-2F65E1141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24781-4CC3-4283-99EC-D48B29CB0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BAFCA5-2EB7-4765-AB82-8B1FA9393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A854C0-BE6B-41F1-87DC-BCBD770C6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75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3518E-959A-41E2-9946-CE707EBB2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F204F-19D5-4AB1-ACA5-23715F2EE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E72D83-9C1E-48BB-BC5A-81BF9FF4F8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00898B-4BD9-49D2-80D0-A17F92FC7E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E0E1FF-2D55-44E1-B469-8F3BD9C505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72C73-9EE1-4A42-8187-D539AF835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9FA11A-9D7E-446F-B512-196085051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E85E61-96D8-443A-99A5-0DA06252C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15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0AA81-ADD6-48C3-B9C5-562405130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963F54-9067-4E48-8243-9DF32AD08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847A5E-8066-4D61-A3ED-43088449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C88EF5-E92F-40EE-B4AB-7EC0E5F08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80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5B655E-030C-446E-BFAA-C77064061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127BB0-E4F1-45F4-A0E7-AD7A465A4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B992F5-7981-4599-A326-56FB68019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2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94FE1-9A6E-4DD1-A8D8-DADC4C82D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D55E3-3DD4-4495-B56E-8674E41DC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F130AB-B0D9-4219-AE2F-FF14EC41F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616CF-0765-4B44-9CC3-7888A385D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B6E7F-E72A-4A1B-A3D5-E950DD2F8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EB6B87-DE48-4332-B158-5EF4AB1E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295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9DAF-795B-4AA7-BD4E-4A0C15AB8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819145-BD91-4EC3-A77C-3B6A605C1A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81A81D-0F6B-4D3C-B10B-CAEE593169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31B18E-D874-4622-8FA5-81912F32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017C38-1C9A-4874-9D1A-4EA2DA49E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037C4-4621-422A-98FC-66F28846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32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D288E2-0172-4F6F-BFA3-459650859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50941C-BF80-4BE3-9BEA-0CC2301AA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6F733-9D44-42A8-86C5-8433C41C19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FF64A-9E63-47DC-8B12-791078592358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DF101-6BFA-4D5C-80F4-6DA4D19C7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16853-ED8C-43BF-A724-47CF67C0AD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8EC05-9E14-4EB7-95BA-D497BB67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15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F48C5-A7EE-4C40-901F-D8BB40C0E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38615"/>
          </a:xfrm>
        </p:spPr>
        <p:txBody>
          <a:bodyPr>
            <a:normAutofit fontScale="90000"/>
          </a:bodyPr>
          <a:lstStyle/>
          <a:p>
            <a:r>
              <a:rPr lang="en-US" dirty="0"/>
              <a:t>Replacing the </a:t>
            </a:r>
            <a:r>
              <a:rPr lang="en-US" dirty="0" err="1"/>
              <a:t>Pulser</a:t>
            </a:r>
            <a:br>
              <a:rPr lang="en-US" dirty="0"/>
            </a:br>
            <a:br>
              <a:rPr lang="en-US" dirty="0"/>
            </a:br>
            <a:r>
              <a:rPr lang="en-US" sz="3100" dirty="0">
                <a:latin typeface="+mn-lt"/>
                <a:ea typeface="+mn-ea"/>
                <a:cs typeface="+mn-cs"/>
              </a:rPr>
              <a:t>Replacing the </a:t>
            </a:r>
            <a:r>
              <a:rPr lang="en-US" sz="3100" dirty="0" err="1">
                <a:latin typeface="+mn-lt"/>
                <a:ea typeface="+mn-ea"/>
                <a:cs typeface="+mn-cs"/>
              </a:rPr>
              <a:t>pulser</a:t>
            </a:r>
            <a:r>
              <a:rPr lang="en-US" sz="3100" dirty="0">
                <a:latin typeface="+mn-lt"/>
                <a:ea typeface="+mn-ea"/>
                <a:cs typeface="+mn-cs"/>
              </a:rPr>
              <a:t> can be done without removing the </a:t>
            </a:r>
            <a:r>
              <a:rPr lang="en-US" sz="3100" dirty="0" err="1">
                <a:latin typeface="+mn-lt"/>
                <a:ea typeface="+mn-ea"/>
                <a:cs typeface="+mn-cs"/>
              </a:rPr>
              <a:t>pulser</a:t>
            </a:r>
            <a:r>
              <a:rPr lang="en-US" sz="3100" dirty="0">
                <a:latin typeface="+mn-lt"/>
                <a:ea typeface="+mn-ea"/>
                <a:cs typeface="+mn-cs"/>
              </a:rPr>
              <a:t> and register from the stand.  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9F06BE-4CEA-47CA-8A0E-786AB29944F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Remove 7/16” bolts (4) that attaches the Meter to the Register.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Remove Gear plate by removing 2 flathead screws from the bottom of the register.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A2F0A4-F232-4C8D-86C0-EFD52D3BFF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4345" y="2274095"/>
            <a:ext cx="2884056" cy="1922704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247BB8B-D456-41D3-B495-F58D524096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4346" y="4254260"/>
            <a:ext cx="2884056" cy="1922704"/>
          </a:xfrm>
        </p:spPr>
      </p:pic>
    </p:spTree>
    <p:extLst>
      <p:ext uri="{BB962C8B-B14F-4D97-AF65-F5344CB8AC3E}">
        <p14:creationId xmlns:p14="http://schemas.microsoft.com/office/powerpoint/2010/main" val="338826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503DA7-1B7E-40E5-A524-244834656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6694"/>
          </a:xfrm>
        </p:spPr>
        <p:txBody>
          <a:bodyPr/>
          <a:lstStyle/>
          <a:p>
            <a:r>
              <a:rPr lang="en-US" dirty="0"/>
              <a:t>Replacing the </a:t>
            </a:r>
            <a:r>
              <a:rPr lang="en-US" dirty="0" err="1"/>
              <a:t>Pulser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461420-5E1D-4BDA-9D9D-E91E4071A3E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Remove Gear Plate from the bottom of the Register.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Be careful not to drop the gear and the washer as you are removing the Gear Plate.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BD82D28-DB45-4E77-86E3-1C8626AE73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0476" y="1825625"/>
            <a:ext cx="3203324" cy="2135549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6FAEB8-4893-42A5-AB91-795C03D141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0475" y="4400832"/>
            <a:ext cx="3203325" cy="213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72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57E6A-6BB8-4BB6-8648-2EA36DDB4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1418"/>
          </a:xfrm>
        </p:spPr>
        <p:txBody>
          <a:bodyPr>
            <a:normAutofit fontScale="90000"/>
          </a:bodyPr>
          <a:lstStyle/>
          <a:p>
            <a:r>
              <a:rPr lang="en-US" dirty="0"/>
              <a:t>Replacing the </a:t>
            </a:r>
            <a:r>
              <a:rPr lang="en-US" dirty="0" err="1"/>
              <a:t>Pulser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8B974-D572-42FB-BE27-E22EC40F8B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Remove 7/16” bolts (4) that attaches the Register Lid to the top of the Register.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Remove Register Lid from Register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217CAB1-9076-458A-9138-2C1C5430A9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4801" y="1825625"/>
            <a:ext cx="3429000" cy="1877383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92A820-F053-4A07-9CE2-9560232619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97"/>
          <a:stretch/>
        </p:blipFill>
        <p:spPr>
          <a:xfrm>
            <a:off x="7924801" y="3883819"/>
            <a:ext cx="3429002" cy="174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09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627F6-169A-4CE5-903D-56A456637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0045"/>
          </a:xfrm>
        </p:spPr>
        <p:txBody>
          <a:bodyPr>
            <a:normAutofit fontScale="90000"/>
          </a:bodyPr>
          <a:lstStyle/>
          <a:p>
            <a:r>
              <a:rPr lang="en-US" dirty="0"/>
              <a:t>Replacing the </a:t>
            </a:r>
            <a:r>
              <a:rPr lang="en-US" dirty="0" err="1"/>
              <a:t>Pulser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5EEA8-2A6E-4C34-A48A-DC5CC9DBDB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Remove the Reset Knob by unscrewing it from Register.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Remove the Inner Register by removing 3 screws with #30 </a:t>
            </a:r>
            <a:r>
              <a:rPr lang="en-US" dirty="0" err="1"/>
              <a:t>Torx</a:t>
            </a:r>
            <a:r>
              <a:rPr lang="en-US" dirty="0"/>
              <a:t> Bit.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A04B864-2F8B-455C-85BE-E4C58E5B12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559" y="1825625"/>
            <a:ext cx="3449241" cy="2299494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223F7A-B02B-431C-99E7-55189CD691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558" y="4339143"/>
            <a:ext cx="3449241" cy="229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1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4983E-89A8-4067-A5C0-2FEC990C7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1033"/>
          </a:xfrm>
        </p:spPr>
        <p:txBody>
          <a:bodyPr>
            <a:normAutofit fontScale="90000"/>
          </a:bodyPr>
          <a:lstStyle/>
          <a:p>
            <a:r>
              <a:rPr lang="en-US" dirty="0"/>
              <a:t>Replacing the </a:t>
            </a:r>
            <a:r>
              <a:rPr lang="en-US" dirty="0" err="1"/>
              <a:t>Pulser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CA1FF-9D7A-4571-BCA1-69E5858CC3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Remove Inner Register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Remove 5/32” Allen Head Bolts (2) and one nut from side</a:t>
            </a:r>
          </a:p>
          <a:p>
            <a:endParaRPr lang="en-US" dirty="0"/>
          </a:p>
          <a:p>
            <a:r>
              <a:rPr lang="en-US" dirty="0"/>
              <a:t>Remove gear by loosening 1/16” set screw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5860EB2-BE13-4C46-AFBC-BCAC55A3F52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4558" y="1678976"/>
            <a:ext cx="3449241" cy="1427672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581785-D507-4D0C-B193-BD231735C6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4558" y="3240731"/>
            <a:ext cx="3449241" cy="1521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FF409C-84CF-4190-9553-6121CEEBAE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4558" y="4895939"/>
            <a:ext cx="3449241" cy="158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58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43712-F86C-4D02-8336-1638C3786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2407"/>
          </a:xfrm>
        </p:spPr>
        <p:txBody>
          <a:bodyPr>
            <a:normAutofit fontScale="90000"/>
          </a:bodyPr>
          <a:lstStyle/>
          <a:p>
            <a:r>
              <a:rPr lang="en-US" dirty="0"/>
              <a:t>Replacing the </a:t>
            </a:r>
            <a:r>
              <a:rPr lang="en-US" dirty="0" err="1"/>
              <a:t>Pulser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C2C33-5D0D-4EEF-817A-B29CC7FC36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Bevel Gear can move so when installing the Gear plate be careful to make sure it is in the center and aligned with the gears.</a:t>
            </a:r>
          </a:p>
          <a:p>
            <a:endParaRPr lang="en-US" dirty="0"/>
          </a:p>
          <a:p>
            <a:r>
              <a:rPr lang="en-US" dirty="0"/>
              <a:t>When putting the Gear Plate back onto the Register there is a slot on the plate that aligns with the nipple on the Register.</a:t>
            </a:r>
          </a:p>
          <a:p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C3E5AD-0893-40B0-B42C-90E2090343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6471" y="1819520"/>
            <a:ext cx="3207327" cy="1364019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87B2D9-9D4A-4020-8348-8F8BE31654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163"/>
          <a:stretch/>
        </p:blipFill>
        <p:spPr>
          <a:xfrm>
            <a:off x="8146471" y="3363517"/>
            <a:ext cx="3207327" cy="13640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E3556D-C3A3-4B04-9C9C-3776A2CD97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6471" y="4795981"/>
            <a:ext cx="3207327" cy="168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26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28C51-5383-4D97-8B04-D05E1D691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1033"/>
          </a:xfrm>
        </p:spPr>
        <p:txBody>
          <a:bodyPr>
            <a:normAutofit fontScale="90000"/>
          </a:bodyPr>
          <a:lstStyle/>
          <a:p>
            <a:r>
              <a:rPr lang="en-US" dirty="0"/>
              <a:t>Replacing the </a:t>
            </a:r>
            <a:r>
              <a:rPr lang="en-US" dirty="0" err="1"/>
              <a:t>Pulser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56CCB-F7C0-44AF-AE3B-500BC9127C2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Wire in the new </a:t>
            </a:r>
            <a:r>
              <a:rPr lang="en-US" dirty="0" err="1"/>
              <a:t>pulser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BDF8EFF-6DA1-42DF-981B-3B0AB68122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399" y="4001800"/>
            <a:ext cx="3327401" cy="2218267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B9EB66-ACDE-4532-A3CA-7D9A625208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6399" y="1825626"/>
            <a:ext cx="3444009" cy="197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977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208</Words>
  <Application>Microsoft Office PowerPoint</Application>
  <PresentationFormat>Widescreen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Replacing the Pulser  Replacing the pulser can be done without removing the pulser and register from the stand.   </vt:lpstr>
      <vt:lpstr>Replacing the Pulser</vt:lpstr>
      <vt:lpstr>Replacing the Pulser</vt:lpstr>
      <vt:lpstr>Replacing the Pulser</vt:lpstr>
      <vt:lpstr>Replacing the Pulser</vt:lpstr>
      <vt:lpstr>Replacing the Pulser</vt:lpstr>
      <vt:lpstr>Replacing the Pulser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Replacing the Pulser</dc:title>
  <dc:creator>Andy Norman</dc:creator>
  <cp:lastModifiedBy>Sarah Musselman</cp:lastModifiedBy>
  <cp:revision>12</cp:revision>
  <dcterms:created xsi:type="dcterms:W3CDTF">2018-10-04T18:22:41Z</dcterms:created>
  <dcterms:modified xsi:type="dcterms:W3CDTF">2018-10-08T20:08:36Z</dcterms:modified>
</cp:coreProperties>
</file>